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494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F2622B-546E-412E-A070-B6339066C480}" type="datetimeFigureOut">
              <a:rPr lang="ru-RU" smtClean="0"/>
              <a:pPr/>
              <a:t>11.04.2020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9369CA-FC54-4980-91A5-2178DAE94E1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F2622B-546E-412E-A070-B6339066C480}" type="datetimeFigureOut">
              <a:rPr lang="ru-RU" smtClean="0"/>
              <a:pPr/>
              <a:t>11.04.2020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9369CA-FC54-4980-91A5-2178DAE94E1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F2622B-546E-412E-A070-B6339066C480}" type="datetimeFigureOut">
              <a:rPr lang="ru-RU" smtClean="0"/>
              <a:pPr/>
              <a:t>11.04.2020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9369CA-FC54-4980-91A5-2178DAE94E1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F2622B-546E-412E-A070-B6339066C480}" type="datetimeFigureOut">
              <a:rPr lang="ru-RU" smtClean="0"/>
              <a:pPr/>
              <a:t>11.04.2020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9369CA-FC54-4980-91A5-2178DAE94E1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F2622B-546E-412E-A070-B6339066C480}" type="datetimeFigureOut">
              <a:rPr lang="ru-RU" smtClean="0"/>
              <a:pPr/>
              <a:t>11.04.2020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9369CA-FC54-4980-91A5-2178DAE94E1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F2622B-546E-412E-A070-B6339066C480}" type="datetimeFigureOut">
              <a:rPr lang="ru-RU" smtClean="0"/>
              <a:pPr/>
              <a:t>11.04.2020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9369CA-FC54-4980-91A5-2178DAE94E1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F2622B-546E-412E-A070-B6339066C480}" type="datetimeFigureOut">
              <a:rPr lang="ru-RU" smtClean="0"/>
              <a:pPr/>
              <a:t>11.04.2020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9369CA-FC54-4980-91A5-2178DAE94E1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F2622B-546E-412E-A070-B6339066C480}" type="datetimeFigureOut">
              <a:rPr lang="ru-RU" smtClean="0"/>
              <a:pPr/>
              <a:t>11.04.2020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9369CA-FC54-4980-91A5-2178DAE94E1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F2622B-546E-412E-A070-B6339066C480}" type="datetimeFigureOut">
              <a:rPr lang="ru-RU" smtClean="0"/>
              <a:pPr/>
              <a:t>11.04.2020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9369CA-FC54-4980-91A5-2178DAE94E1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F2622B-546E-412E-A070-B6339066C480}" type="datetimeFigureOut">
              <a:rPr lang="ru-RU" smtClean="0"/>
              <a:pPr/>
              <a:t>11.04.2020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9369CA-FC54-4980-91A5-2178DAE94E1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F2622B-546E-412E-A070-B6339066C480}" type="datetimeFigureOut">
              <a:rPr lang="ru-RU" smtClean="0"/>
              <a:pPr/>
              <a:t>11.04.2020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9369CA-FC54-4980-91A5-2178DAE94E1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E3F2622B-546E-412E-A070-B6339066C480}" type="datetimeFigureOut">
              <a:rPr lang="ru-RU" smtClean="0"/>
              <a:pPr/>
              <a:t>11.04.2020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2D9369CA-FC54-4980-91A5-2178DAE94E1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83568" y="1916832"/>
            <a:ext cx="8064896" cy="882119"/>
          </a:xfrm>
        </p:spPr>
        <p:txBody>
          <a:bodyPr>
            <a:normAutofit fontScale="85000" lnSpcReduction="20000"/>
          </a:bodyPr>
          <a:lstStyle/>
          <a:p>
            <a:endParaRPr lang="ru-RU" sz="18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Тема работы: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« 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Требования к одежде для занятий физическими упражнениями.»</a:t>
            </a:r>
            <a:endParaRPr lang="ru-RU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27584" y="260648"/>
            <a:ext cx="7175351" cy="1793167"/>
          </a:xfrm>
        </p:spPr>
        <p:txBody>
          <a:bodyPr/>
          <a:lstStyle/>
          <a:p>
            <a:pPr marL="182880" indent="0" algn="ctr">
              <a:buNone/>
            </a:pP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МБОУ «Гимназия №29»</a:t>
            </a: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572000" y="4147339"/>
            <a:ext cx="424847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физической культуры</a:t>
            </a:r>
          </a:p>
          <a:p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Кашапова Айгуль Надиловна</a:t>
            </a:r>
          </a:p>
          <a:p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30281470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99592" y="1166843"/>
            <a:ext cx="7488832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Личная гигиена 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широкое понятие, включающее в себя выполнение правил, которые способствуют сохранению и укреплению здоровья человека.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Поэтому ни в коем случае нельзя надевать и отдавать другим свою одежду, обувь. Потому что это  может потом плохо сказаться на здоровье.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Чужие веще – это не совсем гигиенично.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если вы полностью уверены в собственном здоровье, то где гарантия, что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приятельница не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страдает тем или иным кожным заболеванием? Через одежду передаются такие инфекции, как чесотка, ветряная оспа и т.п.</a:t>
            </a:r>
          </a:p>
          <a:p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2040" y="4029165"/>
            <a:ext cx="3312368" cy="2376264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259632" y="620688"/>
            <a:ext cx="48253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Почему нельзя одевать чужую обувь и одежду?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388424" y="6165304"/>
            <a:ext cx="432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2">
                    <a:lumMod val="90000"/>
                  </a:schemeClr>
                </a:solidFill>
              </a:rPr>
              <a:t>10</a:t>
            </a:r>
            <a:endParaRPr lang="ru-RU" dirty="0">
              <a:solidFill>
                <a:schemeClr val="bg2">
                  <a:lumMod val="90000"/>
                </a:scheme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7123328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55897" y="2967335"/>
            <a:ext cx="763221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Спасибо за внимание!</a:t>
            </a:r>
            <a:endParaRPr lang="ru-RU" sz="54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532440" y="6169461"/>
            <a:ext cx="4283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chemeClr val="bg2">
                    <a:lumMod val="90000"/>
                  </a:schemeClr>
                </a:solidFill>
              </a:rPr>
              <a:t>12</a:t>
            </a:r>
            <a:endParaRPr lang="ru-RU" dirty="0">
              <a:solidFill>
                <a:schemeClr val="bg2">
                  <a:lumMod val="90000"/>
                </a:scheme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6191702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71600" y="332656"/>
            <a:ext cx="71287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 СОДЕРЖАНИЕ:</a:t>
            </a:r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567277" y="1387042"/>
            <a:ext cx="792088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Содержание……………………………………………2</a:t>
            </a:r>
          </a:p>
          <a:p>
            <a:pPr marL="342900" indent="-342900">
              <a:buAutoNum type="arabicPeriod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Актуальность работы…………………………………3</a:t>
            </a:r>
          </a:p>
          <a:p>
            <a:pPr marL="342900" indent="-342900">
              <a:buAutoNum type="arabicPeriod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Цель и задачи работы…………………………………3</a:t>
            </a:r>
          </a:p>
          <a:p>
            <a:pPr marL="342900" indent="-342900">
              <a:buAutoNum type="arabicPeriod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Ведение…………………………………………………4</a:t>
            </a:r>
          </a:p>
          <a:p>
            <a:pPr marL="342900" indent="-342900">
              <a:buFontTx/>
              <a:buAutoNum type="arabicPeriod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Требования к спортивной форме на физкультуре…..5-7</a:t>
            </a:r>
          </a:p>
          <a:p>
            <a:pPr marL="342900" indent="-342900">
              <a:buFontTx/>
              <a:buAutoNum type="arabicPeriod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правила выбора спортивной одежды……8-9</a:t>
            </a:r>
          </a:p>
          <a:p>
            <a:pPr marL="342900" indent="-342900">
              <a:buFontTx/>
              <a:buAutoNum type="arabicPeriod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Личная гигиена……………………………………….10</a:t>
            </a:r>
          </a:p>
          <a:p>
            <a:pPr marL="342900" indent="-342900">
              <a:buFontTx/>
              <a:buAutoNum type="arabicPeriod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Интернет-источники………………………………….11</a:t>
            </a:r>
          </a:p>
          <a:p>
            <a:pPr marL="342900" indent="-342900">
              <a:buFontTx/>
              <a:buAutoNum type="arabicPeriod"/>
            </a:pP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AutoNum type="arabicPeriod"/>
            </a:pP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8473686" y="6379764"/>
            <a:ext cx="3064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chemeClr val="bg2">
                    <a:lumMod val="90000"/>
                  </a:schemeClr>
                </a:solidFill>
              </a:rPr>
              <a:t>2</a:t>
            </a:r>
            <a:endParaRPr lang="ru-RU" dirty="0">
              <a:solidFill>
                <a:schemeClr val="bg2">
                  <a:lumMod val="90000"/>
                </a:scheme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61521303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43607" y="2492896"/>
            <a:ext cx="72728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Цели и задачи  работы </a:t>
            </a:r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827584" y="3698448"/>
            <a:ext cx="799288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Не многие знают как правильно подбирать спортивную одежду и обувь. </a:t>
            </a:r>
          </a:p>
          <a:p>
            <a:r>
              <a:rPr lang="ru-RU" dirty="0" smtClean="0"/>
              <a:t>Моя цель заключалась в том, чтобы узнать какая одежда более удобна для занятий спортом, а также был поставлен вопрос :</a:t>
            </a:r>
          </a:p>
          <a:p>
            <a:r>
              <a:rPr lang="ru-RU" dirty="0" smtClean="0"/>
              <a:t>« Почему же нельзя носить чужую одежду и обувь?»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950188" y="908720"/>
            <a:ext cx="650213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Моя тема работы очень актуальна, ведь не многие знают как правильно одеваться на физкультуру и как может отразиться на здоровье человека одежда чужого.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3457561" y="260648"/>
            <a:ext cx="244490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dirty="0" smtClean="0"/>
              <a:t>Актуальность работы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8500623" y="6300028"/>
            <a:ext cx="3064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chemeClr val="bg2">
                    <a:lumMod val="90000"/>
                  </a:schemeClr>
                </a:solidFill>
              </a:rPr>
              <a:t>3</a:t>
            </a:r>
            <a:endParaRPr lang="ru-RU" dirty="0">
              <a:solidFill>
                <a:schemeClr val="bg2">
                  <a:lumMod val="90000"/>
                </a:scheme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05329578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87624" y="476672"/>
            <a:ext cx="63367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Введение </a:t>
            </a:r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611560" y="980728"/>
            <a:ext cx="8352928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Физкультурные занятия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основная форма систематического обучения детей физическим упражнениям. Значение занятий заключается в комплексном формировании культуры движений, систематическом осуществлении оздоровительных, образовательных и воспитательных задач, выполнение которых обеспечивает физическое развитие, функциональное совершенствование организма, укрепление здоровья ребенка, приобретение им правильных двигательных навыков, воспитание физических качеств и эмоционально-положительного отношения к физкультуре и спорту, всестороннее развитие личности. Физкультурное занятие обязательно требует соблюдения техники безопасности  при его проведении. Одним из обязательных условий её соблюдения является наличие спортивной формы у детей.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Ребенок получает полное физическое развитие, учится ползать, бегать, лазать. Чтобы вашему ребенку было удобно,  необходимо приобрести: футболку, шорты, кеды или спортивные туфли на резиновой подошве, носочки, для занятий в помещении; удобную спортивную одежду и спортивную обувь (кеды, кроссовки) для занятий на улице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028384" y="6237312"/>
            <a:ext cx="5760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2">
                    <a:lumMod val="90000"/>
                  </a:schemeClr>
                </a:solidFill>
              </a:rPr>
              <a:t>4</a:t>
            </a:r>
            <a:endParaRPr lang="ru-RU" dirty="0">
              <a:solidFill>
                <a:schemeClr val="bg2">
                  <a:lumMod val="90000"/>
                </a:scheme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55020380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24672" y="1052736"/>
            <a:ext cx="7704856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Обычно уроки физической культуры проходят в специально оборудованных спортзалах, также на спортивной, специально оборудованной площадке. И в зале и на площадке должны создаваться условия согласно государственному нормативу. И в зависимости от погодных условий, и условий, где будет проходить ваше занятие.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начальных классах в школе физкультура продолжает развивать ловкость, навыки участия в разных командных играх, силу и движение рук и ног, а также выносливость. Занятия физкультурой не дадут сидеть на месте, ведь она наоборот помогает нам почувствовать физическую нагрузку, и даже получить от этого хоть какое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-то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но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удовольствие.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331640" y="247831"/>
            <a:ext cx="604867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/>
              <a:t>Требования к спортивной форме на физкультуре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0192" y="3789040"/>
            <a:ext cx="2287777" cy="2780928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8587969" y="6453336"/>
            <a:ext cx="23250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chemeClr val="bg2">
                    <a:lumMod val="90000"/>
                  </a:schemeClr>
                </a:solidFill>
              </a:rPr>
              <a:t>5</a:t>
            </a:r>
          </a:p>
        </p:txBody>
      </p:sp>
    </p:spTree>
    <p:extLst>
      <p:ext uri="{BB962C8B-B14F-4D97-AF65-F5344CB8AC3E}">
        <p14:creationId xmlns="" xmlns:p14="http://schemas.microsoft.com/office/powerpoint/2010/main" val="265501818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552" y="764704"/>
            <a:ext cx="8460432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Требования к одежде для урока физкультуры: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одежда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должна быть чистой;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-должна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впитывать пот;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-должна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иметь длину, позволяющую выполнять свободно разные физические движения;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-должна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быть лёгкой и удобной.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уроки физкультуры обычно требуется два вида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формы: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-длинная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(для занятий на улице, или спортивных площадка);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-короткая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(для занятий в спортзале).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Короткая спортивная форма – это может быть шорты и футболка, майка и короткие лосины, топ и шорты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3789040"/>
            <a:ext cx="4047307" cy="269435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8676456" y="6483390"/>
            <a:ext cx="2160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2">
                    <a:lumMod val="90000"/>
                  </a:schemeClr>
                </a:solidFill>
              </a:rPr>
              <a:t>6</a:t>
            </a:r>
            <a:endParaRPr lang="ru-RU" dirty="0">
              <a:solidFill>
                <a:schemeClr val="bg2">
                  <a:lumMod val="90000"/>
                </a:scheme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46577133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83568" y="548680"/>
            <a:ext cx="7272808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Длинная форма — это может быть спортивные костюмы: спортивные брюки и футболка, длинные лосины и кофта, и т.д.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Требования, к обуви: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-подошва кроссовок должна быть толстой и упругой;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-должна быть изготовлены из мягкой ткани;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-должна иметь супинатор.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Для занятий физкультурой необходимо иметь два варианта обуви: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для улицы;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для спортзала.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9832" y="2708920"/>
            <a:ext cx="5502961" cy="383079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8748464" y="6453336"/>
            <a:ext cx="2160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2">
                    <a:lumMod val="90000"/>
                  </a:schemeClr>
                </a:solidFill>
              </a:rPr>
              <a:t>7</a:t>
            </a:r>
            <a:endParaRPr lang="ru-RU" dirty="0">
              <a:solidFill>
                <a:schemeClr val="bg2">
                  <a:lumMod val="90000"/>
                </a:scheme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60746233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6740" y="692696"/>
            <a:ext cx="8280920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правила выбора спортивной одежды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Независимо от вида спорта и места занятий существует основные требования к спортивной одежде, которые должны быть соблюдены при ее изготовлении и покупке: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1.Любая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спортивная форма должна учитывать особенности физических нагрузок, интенсивность их выполнения и природных условий, при которых происходит тренировка.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2.В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первую очередь стоит обращать внимание на ткань. Качественная одежда изготовляется из натуральных волокон, обладающей эффектом вентиляции и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термообменом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Также немаловажным положительным фактором является наличие гигроскопичности материала.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3.Высокое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и надежность материала определяется прочностью и эластичностью волокон. Швы в изделиях должны быть прошиты с двух сторон, при этом они не должны выделяться, создавая трение с кожей.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4.Одежда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должна быть максимально комфортной и не сковывать движения. Единственным тугим предметом одежды может быть топ с поддержкой для груди.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5.Рекомендуется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покупать комплекты спортивной формы из отдельных вещей, подобранных в соответствии индивидуальным антропометрическим данным.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8421636" y="6422793"/>
            <a:ext cx="432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2">
                    <a:lumMod val="90000"/>
                  </a:schemeClr>
                </a:solidFill>
              </a:rPr>
              <a:t>8</a:t>
            </a:r>
            <a:endParaRPr lang="ru-RU" dirty="0">
              <a:solidFill>
                <a:schemeClr val="bg2">
                  <a:lumMod val="90000"/>
                </a:scheme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2210803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552" y="620688"/>
            <a:ext cx="7344816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6.Не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стоит покупать дорогую одежду. При систематических занятиях трижды в неделю комплект подлежит замене 1 раз в полугодие. При таком ритме параметры тела изменяются, и размер одежды может не соответствовать. Также при регулярных стирках утратится эластичность и внешний вид экипировки.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7.Подбор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обуви стоит делать исключительно в соответствии с видом спорта. Но общее правило определяет наличие легкого веса, точного размера, комфортных ощущений и фиксации голеностопа.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8.Носки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являются обязательной составляющей любого спортивного комплекта одежды. Они должны быть из хлопчатобумажной ткани с небольшим содержанием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эластана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9.Не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стоит забывать про дополнительные спортивные аксессуары. Перчатки позволяют повысить цепкость на тренажерах и спортивных снарядах, а также защитят руки от образования мозолей. Налобные повязки и напульсники из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влаговпитывающих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материалов помогут избавиться от капель пота на лице.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8604448" y="6381328"/>
            <a:ext cx="2880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2">
                    <a:lumMod val="90000"/>
                  </a:schemeClr>
                </a:solidFill>
              </a:rPr>
              <a:t>9</a:t>
            </a:r>
            <a:endParaRPr lang="ru-RU" dirty="0">
              <a:solidFill>
                <a:schemeClr val="bg2">
                  <a:lumMod val="90000"/>
                </a:scheme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114646277"/>
      </p:ext>
    </p:extLst>
  </p:cSld>
  <p:clrMapOvr>
    <a:masterClrMapping/>
  </p:clrMapOvr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78</TotalTime>
  <Words>701</Words>
  <Application>Microsoft Office PowerPoint</Application>
  <PresentationFormat>Экран (4:3)</PresentationFormat>
  <Paragraphs>67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Воздушный поток</vt:lpstr>
      <vt:lpstr>МБОУ «Гимназия №29»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</vt:vector>
  </TitlesOfParts>
  <Company>Home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Управление образования, молодежной политике и спорта МАОУ Бутурлинская СОШ им. В.И. Казакова</dc:title>
  <dc:creator>1</dc:creator>
  <cp:lastModifiedBy>USER</cp:lastModifiedBy>
  <cp:revision>8</cp:revision>
  <dcterms:created xsi:type="dcterms:W3CDTF">2019-12-26T12:26:03Z</dcterms:created>
  <dcterms:modified xsi:type="dcterms:W3CDTF">2020-04-11T20:08:07Z</dcterms:modified>
</cp:coreProperties>
</file>